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7343452B-DEE8-440E-B707-5002402BEE99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Capstone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2491D0A1-8FE8-44A4-A9A9-73F914024E6B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4/25/2025 5:08:41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17" id="10" name="slide10">
            <a:extLst>
              <a:ext uri="{FF2B5EF4-FFF2-40B4-BE49-F238E27FC236}">
                <a16:creationId xmlns:a16="http://schemas.microsoft.com/office/drawing/2014/main" id="{EAE66F82-07FA-4CA2-BE10-37CEAB864BC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18" id="11" name="slide11">
            <a:extLst>
              <a:ext uri="{FF2B5EF4-FFF2-40B4-BE49-F238E27FC236}">
                <a16:creationId xmlns:a16="http://schemas.microsoft.com/office/drawing/2014/main" id="{E6BDE556-C57D-45A9-96A8-9AAA18FFC90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19" id="12" name="slide12">
            <a:extLst>
              <a:ext uri="{FF2B5EF4-FFF2-40B4-BE49-F238E27FC236}">
                <a16:creationId xmlns:a16="http://schemas.microsoft.com/office/drawing/2014/main" id="{9E0443F2-11FC-459A-87D8-66C84536104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20" id="13" name="slide13">
            <a:extLst>
              <a:ext uri="{FF2B5EF4-FFF2-40B4-BE49-F238E27FC236}">
                <a16:creationId xmlns:a16="http://schemas.microsoft.com/office/drawing/2014/main" id="{8643F9F4-16C0-4D12-9645-D3699A39A39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21" id="14" name="slide14">
            <a:extLst>
              <a:ext uri="{FF2B5EF4-FFF2-40B4-BE49-F238E27FC236}">
                <a16:creationId xmlns:a16="http://schemas.microsoft.com/office/drawing/2014/main" id="{C7BC6932-5ABC-4539-B694-B15D89A4ACB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22" id="15" name="slide15">
            <a:extLst>
              <a:ext uri="{FF2B5EF4-FFF2-40B4-BE49-F238E27FC236}">
                <a16:creationId xmlns:a16="http://schemas.microsoft.com/office/drawing/2014/main" id="{7FB2C2A7-5373-416E-B516-374C8E96A2C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23" id="16" name="slide16">
            <a:extLst>
              <a:ext uri="{FF2B5EF4-FFF2-40B4-BE49-F238E27FC236}">
                <a16:creationId xmlns:a16="http://schemas.microsoft.com/office/drawing/2014/main" id="{45190BD0-5BBD-4D9F-B755-066D5160AF81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1" id="2" name="slide2">
            <a:extLst>
              <a:ext uri="{FF2B5EF4-FFF2-40B4-BE49-F238E27FC236}">
                <a16:creationId xmlns:a16="http://schemas.microsoft.com/office/drawing/2014/main" id="{D30DDDFE-5605-4CAA-A90C-0CCA8EEA3E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2" id="3" name="slide3">
            <a:extLst>
              <a:ext uri="{FF2B5EF4-FFF2-40B4-BE49-F238E27FC236}">
                <a16:creationId xmlns:a16="http://schemas.microsoft.com/office/drawing/2014/main" id="{3388C3CC-4CA2-4158-813E-498CBBAE01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3" id="4" name="slide4">
            <a:extLst>
              <a:ext uri="{FF2B5EF4-FFF2-40B4-BE49-F238E27FC236}">
                <a16:creationId xmlns:a16="http://schemas.microsoft.com/office/drawing/2014/main" id="{D2C0F7E9-AC1F-4467-B81C-64034182F0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4" id="5" name="slide5">
            <a:extLst>
              <a:ext uri="{FF2B5EF4-FFF2-40B4-BE49-F238E27FC236}">
                <a16:creationId xmlns:a16="http://schemas.microsoft.com/office/drawing/2014/main" id="{52E371CC-3DD6-4625-ABF5-6624BC5415B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5" id="6" name="slide6">
            <a:extLst>
              <a:ext uri="{FF2B5EF4-FFF2-40B4-BE49-F238E27FC236}">
                <a16:creationId xmlns:a16="http://schemas.microsoft.com/office/drawing/2014/main" id="{554E4221-E88D-44DB-872C-9BDEDF95519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7" id="7" name="slide7">
            <a:extLst>
              <a:ext uri="{FF2B5EF4-FFF2-40B4-BE49-F238E27FC236}">
                <a16:creationId xmlns:a16="http://schemas.microsoft.com/office/drawing/2014/main" id="{B130BE3D-4580-47BE-877B-D566BA947FB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8" id="8" name="slide8">
            <a:extLst>
              <a:ext uri="{FF2B5EF4-FFF2-40B4-BE49-F238E27FC236}">
                <a16:creationId xmlns:a16="http://schemas.microsoft.com/office/drawing/2014/main" id="{76825223-C571-43CA-8A42-BF08FAD639B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stone story6" id="9" name="slide9">
            <a:extLst>
              <a:ext uri="{FF2B5EF4-FFF2-40B4-BE49-F238E27FC236}">
                <a16:creationId xmlns:a16="http://schemas.microsoft.com/office/drawing/2014/main" id="{788258AF-DB2C-4D40-B360-07C96D5ED87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41" y="0"/>
            <a:ext cx="7228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2025-04-25T17:08:49Z</dcterms:created>
  <dcterms:modified xsi:type="dcterms:W3CDTF">2025-04-25T17:08:49Z</dcterms:modified>
</cp:coreProperties>
</file>

<file path=docProps/thumbnail.jpeg>
</file>